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8" r:id="rId4"/>
    <p:sldId id="261" r:id="rId5"/>
    <p:sldId id="266" r:id="rId6"/>
    <p:sldId id="273" r:id="rId7"/>
    <p:sldId id="263" r:id="rId8"/>
    <p:sldId id="267" r:id="rId9"/>
    <p:sldId id="265" r:id="rId10"/>
    <p:sldId id="259" r:id="rId11"/>
    <p:sldId id="276" r:id="rId12"/>
    <p:sldId id="271" r:id="rId13"/>
    <p:sldId id="272" r:id="rId14"/>
    <p:sldId id="264" r:id="rId15"/>
    <p:sldId id="269" r:id="rId16"/>
    <p:sldId id="270" r:id="rId17"/>
    <p:sldId id="275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 snapToGrid="0">
      <p:cViewPr varScale="1">
        <p:scale>
          <a:sx n="86" d="100"/>
          <a:sy n="86" d="100"/>
        </p:scale>
        <p:origin x="70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3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05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723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04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077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24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37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6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0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6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9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4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1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8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57C2-573F-4134-A6FB-7189F6792D5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3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557C2-573F-4134-A6FB-7189F6792D5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7A0185-2DCA-4890-80ED-87CED8D49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3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75" y="1972294"/>
            <a:ext cx="8229600" cy="18943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Семинар на тему: «Организация </a:t>
            </a:r>
            <a:r>
              <a:rPr lang="ru-RU" sz="4400" dirty="0">
                <a:solidFill>
                  <a:schemeClr val="tx1"/>
                </a:solidFill>
              </a:rPr>
              <a:t>методического сопровождения педагога в условиях реализации обновленных ФГОС СОО»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9106" y="5422433"/>
            <a:ext cx="7766936" cy="109689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Докладчик: </a:t>
            </a:r>
            <a:r>
              <a:rPr lang="ru-RU" dirty="0" err="1" smtClean="0">
                <a:solidFill>
                  <a:schemeClr val="tx1"/>
                </a:solidFill>
              </a:rPr>
              <a:t>Джамирзаев</a:t>
            </a:r>
            <a:r>
              <a:rPr lang="ru-RU" dirty="0" smtClean="0">
                <a:solidFill>
                  <a:schemeClr val="tx1"/>
                </a:solidFill>
              </a:rPr>
              <a:t> А.Г., </a:t>
            </a:r>
            <a:r>
              <a:rPr lang="ru-RU" dirty="0">
                <a:solidFill>
                  <a:schemeClr val="tx1"/>
                </a:solidFill>
              </a:rPr>
              <a:t>заместитель директора по УВР </a:t>
            </a:r>
            <a:r>
              <a:rPr lang="ru-RU" dirty="0" smtClean="0">
                <a:solidFill>
                  <a:schemeClr val="tx1"/>
                </a:solidFill>
              </a:rPr>
              <a:t>МБОУ «СОШ </a:t>
            </a:r>
            <a:r>
              <a:rPr lang="ru-RU" dirty="0" err="1" smtClean="0">
                <a:solidFill>
                  <a:schemeClr val="tx1"/>
                </a:solidFill>
              </a:rPr>
              <a:t>с.Зандак</a:t>
            </a:r>
            <a:r>
              <a:rPr lang="ru-RU" dirty="0" smtClean="0">
                <a:solidFill>
                  <a:schemeClr val="tx1"/>
                </a:solidFill>
              </a:rPr>
              <a:t>-Ара»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Дата проведения:16.02.2023</a:t>
            </a:r>
          </a:p>
        </p:txBody>
      </p:sp>
    </p:spTree>
    <p:extLst>
      <p:ext uri="{BB962C8B-B14F-4D97-AF65-F5344CB8AC3E}">
        <p14:creationId xmlns:p14="http://schemas.microsoft.com/office/powerpoint/2010/main" val="15795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995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Тьюторское</a:t>
            </a:r>
            <a:r>
              <a:rPr lang="ru-RU" dirty="0" smtClean="0">
                <a:solidFill>
                  <a:schemeClr val="tx1"/>
                </a:solidFill>
              </a:rPr>
              <a:t> сопровождение: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педагог- </a:t>
            </a:r>
            <a:r>
              <a:rPr lang="ru-RU" dirty="0" err="1" smtClean="0">
                <a:solidFill>
                  <a:schemeClr val="tx1"/>
                </a:solidFill>
              </a:rPr>
              <a:t>тьютор</a:t>
            </a:r>
            <a:r>
              <a:rPr lang="ru-RU" dirty="0" smtClean="0">
                <a:solidFill>
                  <a:schemeClr val="tx1"/>
                </a:solidFill>
              </a:rPr>
              <a:t>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237" y="942109"/>
            <a:ext cx="4876800" cy="52300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Этапы работы над проектом:</a:t>
            </a:r>
          </a:p>
          <a:p>
            <a:r>
              <a:rPr lang="ru-RU" dirty="0" smtClean="0"/>
              <a:t>Выбор темы проекта(</a:t>
            </a:r>
            <a:r>
              <a:rPr lang="ru-RU" dirty="0" err="1" smtClean="0"/>
              <a:t>тьютор</a:t>
            </a:r>
            <a:r>
              <a:rPr lang="ru-RU" dirty="0" smtClean="0"/>
              <a:t> фиксирует образовательный запрос учащегося, показывает значимость  данного интереса и </a:t>
            </a:r>
            <a:r>
              <a:rPr lang="ru-RU" dirty="0"/>
              <a:t>перспективы совместной </a:t>
            </a:r>
            <a:r>
              <a:rPr lang="ru-RU" dirty="0" smtClean="0"/>
              <a:t>работы в этом направлении) </a:t>
            </a:r>
          </a:p>
          <a:p>
            <a:r>
              <a:rPr lang="ru-RU" dirty="0" smtClean="0"/>
              <a:t>Поиск материала, определение формы итогового продукта</a:t>
            </a:r>
          </a:p>
          <a:p>
            <a:r>
              <a:rPr lang="ru-RU" dirty="0" smtClean="0"/>
              <a:t>Предзащита проекта (</a:t>
            </a:r>
            <a:r>
              <a:rPr lang="ru-RU" dirty="0"/>
              <a:t>с</a:t>
            </a:r>
            <a:r>
              <a:rPr lang="ru-RU" altLang="ru-RU" dirty="0" smtClean="0"/>
              <a:t>овместная </a:t>
            </a:r>
            <a:r>
              <a:rPr lang="ru-RU" altLang="ru-RU" dirty="0"/>
              <a:t>оценка результативности проделанной работы, корректировка выступления </a:t>
            </a:r>
            <a:r>
              <a:rPr lang="ru-RU" altLang="ru-RU" dirty="0" err="1" smtClean="0"/>
              <a:t>тьюторанта</a:t>
            </a:r>
            <a:r>
              <a:rPr lang="ru-RU" altLang="ru-RU" dirty="0" smtClean="0"/>
              <a:t>)</a:t>
            </a:r>
            <a:endParaRPr lang="ru-RU" dirty="0" smtClean="0"/>
          </a:p>
          <a:p>
            <a:r>
              <a:rPr lang="ru-RU" dirty="0" smtClean="0"/>
              <a:t>Защита проекта( </a:t>
            </a:r>
            <a:r>
              <a:rPr lang="ru-RU" dirty="0" err="1" smtClean="0"/>
              <a:t>тьютор</a:t>
            </a:r>
            <a:r>
              <a:rPr lang="ru-RU" dirty="0" smtClean="0"/>
              <a:t> заполняет экспертную карту проектной работы по заявленным критериям)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689600" y="1143000"/>
            <a:ext cx="4876800" cy="4572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Примеры тем индивидуально проекта:</a:t>
            </a:r>
          </a:p>
          <a:p>
            <a:r>
              <a:rPr lang="ru-RU" dirty="0" smtClean="0"/>
              <a:t>Разработка электронного пособия  «Математические методы в решении экономических задач»</a:t>
            </a:r>
          </a:p>
          <a:p>
            <a:r>
              <a:rPr lang="ru-RU" dirty="0" smtClean="0"/>
              <a:t>Фракталы </a:t>
            </a:r>
          </a:p>
          <a:p>
            <a:r>
              <a:rPr lang="ru-RU" dirty="0" smtClean="0"/>
              <a:t>Разработка </a:t>
            </a:r>
            <a:r>
              <a:rPr lang="ru-RU" dirty="0" err="1" smtClean="0"/>
              <a:t>сверточной</a:t>
            </a:r>
            <a:r>
              <a:rPr lang="ru-RU" dirty="0" smtClean="0"/>
              <a:t> нейронной сети, направленной на распознавание скелета человека на фотографии</a:t>
            </a:r>
          </a:p>
          <a:p>
            <a:r>
              <a:rPr lang="ru-RU" dirty="0" smtClean="0"/>
              <a:t>Математические методы в решении экономических задач</a:t>
            </a:r>
          </a:p>
          <a:p>
            <a:r>
              <a:rPr lang="ru-RU" dirty="0" smtClean="0"/>
              <a:t>Создание программируемого робота на платформе </a:t>
            </a:r>
            <a:r>
              <a:rPr lang="en-US" dirty="0" err="1" smtClean="0"/>
              <a:t>Arduino</a:t>
            </a:r>
            <a:endParaRPr lang="ru-RU" dirty="0" smtClean="0"/>
          </a:p>
          <a:p>
            <a:r>
              <a:rPr lang="ru-RU" dirty="0" smtClean="0"/>
              <a:t>Оценка жесткости воды из различных источников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0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Тьюторское</a:t>
            </a:r>
            <a:r>
              <a:rPr lang="ru-RU" dirty="0" smtClean="0">
                <a:solidFill>
                  <a:schemeClr val="tx1"/>
                </a:solidFill>
              </a:rPr>
              <a:t> сопровождение: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педагог- </a:t>
            </a:r>
            <a:r>
              <a:rPr lang="ru-RU" dirty="0" err="1" smtClean="0">
                <a:solidFill>
                  <a:schemeClr val="tx1"/>
                </a:solidFill>
              </a:rPr>
              <a:t>тьютор</a:t>
            </a:r>
            <a:r>
              <a:rPr lang="ru-RU" dirty="0" smtClean="0">
                <a:solidFill>
                  <a:schemeClr val="tx1"/>
                </a:solidFill>
              </a:rPr>
              <a:t> проекта</a:t>
            </a:r>
            <a:endParaRPr lang="ru-RU" dirty="0"/>
          </a:p>
        </p:txBody>
      </p:sp>
      <p:pic>
        <p:nvPicPr>
          <p:cNvPr id="7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5977" y="2160588"/>
            <a:ext cx="3000084" cy="3881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15081"/>
            <a:ext cx="50768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741165" y="721426"/>
            <a:ext cx="48768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/>
              <a:t>Тьюторское</a:t>
            </a:r>
            <a:r>
              <a:rPr lang="ru-RU" b="1" dirty="0" smtClean="0"/>
              <a:t> сопровождение </a:t>
            </a:r>
            <a:r>
              <a:rPr lang="ru-RU" dirty="0" smtClean="0"/>
              <a:t>при защите проекта:</a:t>
            </a:r>
          </a:p>
          <a:p>
            <a:pPr marL="0" indent="0">
              <a:buNone/>
            </a:pPr>
            <a:r>
              <a:rPr lang="ru-RU" dirty="0" smtClean="0"/>
              <a:t>-совместная оценка результативности проделанной работы, корректировка выступления </a:t>
            </a:r>
            <a:r>
              <a:rPr lang="ru-RU" dirty="0" err="1" smtClean="0"/>
              <a:t>тьюторанта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-заполнение экспертной карты</a:t>
            </a:r>
          </a:p>
          <a:p>
            <a:pPr>
              <a:buNone/>
            </a:pPr>
            <a:r>
              <a:rPr lang="ru-RU" dirty="0" smtClean="0"/>
              <a:t>проектной работы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013" y="354013"/>
            <a:ext cx="8704272" cy="6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Тьюторское</a:t>
            </a:r>
            <a:r>
              <a:rPr lang="ru-RU" dirty="0" smtClean="0">
                <a:solidFill>
                  <a:schemeClr val="tx1"/>
                </a:solidFill>
              </a:rPr>
              <a:t> сопровождение: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классный руководитель (</a:t>
            </a:r>
            <a:r>
              <a:rPr lang="ru-RU" dirty="0" err="1" smtClean="0">
                <a:solidFill>
                  <a:schemeClr val="tx1"/>
                </a:solidFill>
              </a:rPr>
              <a:t>тьютор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57575" y="2160588"/>
            <a:ext cx="343688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1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реализации индивидуальной образовательной программы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0218" y="1417638"/>
            <a:ext cx="11308176" cy="498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Результаты реализации индивидуальной образовательной программы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7863" y="2579909"/>
            <a:ext cx="8596312" cy="304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8145" y="2463657"/>
            <a:ext cx="99568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Требования ФГОС СОО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Стандарт устанавливает требования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метапредметным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результатам освоения обучающимися основной образовательной программы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построению индивидуальной образовательной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траектории</a:t>
            </a:r>
          </a:p>
          <a:p>
            <a:pPr marL="0" inden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владение навыками учебно-исследовательской, проектной и социальной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6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Требования ФГОС СОО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000" u="sng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</a:rPr>
              <a:t> результаты освоения основной образовательной программы должны отражать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самостоятельно определять цели деятельности и составлять планы деятельности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; самостоятельно осуществлять,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контролировать и корректировать деятельность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; использовать все возможные ресурсы для достижения поставленных целей и реализации планов деятельности; выбирать успешные стратегии в различных ситуациях;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умение продуктивно общаться и взаимодействовать в процессе совместной деятельности, учитывать позиции других участников деятельности, эффективно разрешать конфликты;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владение навыками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познавательной,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учебно-исследовательской и проектной деятельности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навыками разрешения проблем; способность и готовность к самостоятельному поиску методов решения практических задач, применению различных методов познания;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1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Индивидуальная образовательная программа- механизм реализации ФГОС СОО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u="sng" dirty="0" smtClean="0"/>
              <a:t>Индивидуальная образовательная программа  – это: </a:t>
            </a:r>
          </a:p>
          <a:p>
            <a:r>
              <a:rPr lang="ru-RU" dirty="0" smtClean="0"/>
              <a:t> </a:t>
            </a:r>
            <a:r>
              <a:rPr lang="ru-RU" sz="2600" dirty="0" smtClean="0"/>
              <a:t>документ учащегося, который позволяет реализовать принципы индивидуализации в рамках концепции современного образования, создать условия для развития индивидуальных возможностей учащихся и учитывать особенности развития каждого ребёнка; </a:t>
            </a:r>
          </a:p>
          <a:p>
            <a:r>
              <a:rPr lang="ru-RU" sz="2600" dirty="0" smtClean="0"/>
              <a:t> документ, объединяющий образовательные программы и учитывающий виды образовательной деятельности обучающихся, методы и формы диагностики образовательных результатов, технологии освоения учебного содержания и т.п.; </a:t>
            </a:r>
          </a:p>
          <a:p>
            <a:r>
              <a:rPr lang="ru-RU" sz="2600" dirty="0" smtClean="0"/>
              <a:t> совокупность учебных предметов (базовых, профильных) и элективных курсов, выбранных для освоения учащимися на основе собственных образовательных потребностей и профессиональных перспектив.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0754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blackGray"/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Классный                                  </a:t>
            </a:r>
            <a:r>
              <a:rPr lang="ru-RU" dirty="0" err="1" smtClean="0"/>
              <a:t>Тьютор</a:t>
            </a:r>
            <a:r>
              <a:rPr lang="ru-RU" dirty="0" smtClean="0"/>
              <a:t>                               </a:t>
            </a:r>
            <a:r>
              <a:rPr lang="ru-RU" dirty="0" err="1" smtClean="0"/>
              <a:t>Тьютор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руководитель                            группы                               проекта</a:t>
            </a:r>
          </a:p>
          <a:p>
            <a:pPr>
              <a:buNone/>
            </a:pPr>
            <a:r>
              <a:rPr lang="ru-RU" dirty="0" smtClean="0"/>
              <a:t>     (</a:t>
            </a:r>
            <a:r>
              <a:rPr lang="ru-RU" dirty="0" err="1" smtClean="0"/>
              <a:t>тьютор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9640539">
            <a:off x="2141420" y="2178825"/>
            <a:ext cx="2334259" cy="43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73881" y="1460664"/>
            <a:ext cx="2208810" cy="700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ПЕДАГОГ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747657" y="2256312"/>
            <a:ext cx="285008" cy="783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7356197">
            <a:off x="8066890" y="1375723"/>
            <a:ext cx="356260" cy="218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Тьюторское</a:t>
            </a:r>
            <a:r>
              <a:rPr lang="ru-RU" dirty="0" smtClean="0">
                <a:solidFill>
                  <a:schemeClr val="tx1"/>
                </a:solidFill>
              </a:rPr>
              <a:t> сопровождение учащихся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Одной </a:t>
            </a:r>
            <a:r>
              <a:rPr lang="ru-RU" dirty="0"/>
              <a:t>из ведущих задач </a:t>
            </a:r>
            <a:r>
              <a:rPr lang="ru-RU" dirty="0" err="1" smtClean="0"/>
              <a:t>тьюторства</a:t>
            </a:r>
            <a:r>
              <a:rPr lang="ru-RU" dirty="0" smtClean="0"/>
              <a:t> </a:t>
            </a:r>
            <a:r>
              <a:rPr lang="ru-RU" dirty="0"/>
              <a:t>является </a:t>
            </a:r>
            <a:r>
              <a:rPr lang="ru-RU" b="1" dirty="0"/>
              <a:t>сопровождение</a:t>
            </a:r>
            <a:r>
              <a:rPr lang="ru-RU" dirty="0"/>
              <a:t> </a:t>
            </a:r>
            <a:r>
              <a:rPr lang="ru-RU" b="1" dirty="0"/>
              <a:t>индивидуального образования </a:t>
            </a:r>
            <a:r>
              <a:rPr lang="ru-RU" dirty="0"/>
              <a:t>на основе осознания </a:t>
            </a:r>
            <a:r>
              <a:rPr lang="ru-RU" b="1" dirty="0"/>
              <a:t>индивидуальных целей </a:t>
            </a:r>
            <a:r>
              <a:rPr lang="ru-RU" dirty="0"/>
              <a:t>образования, </a:t>
            </a:r>
            <a:r>
              <a:rPr lang="ru-RU" b="1" dirty="0"/>
              <a:t>выбора средств и форм </a:t>
            </a:r>
            <a:r>
              <a:rPr lang="ru-RU" dirty="0"/>
              <a:t>образования, эффективных именно в рамках осознанных специфических целей, </a:t>
            </a:r>
            <a:r>
              <a:rPr lang="ru-RU" b="1" dirty="0"/>
              <a:t>разработки долговременной образовательной программы</a:t>
            </a:r>
            <a:r>
              <a:rPr lang="ru-RU" dirty="0"/>
              <a:t>, </a:t>
            </a:r>
            <a:r>
              <a:rPr lang="ru-RU" b="1" dirty="0"/>
              <a:t>отслеживания ее эффективности и оценивания</a:t>
            </a:r>
            <a:r>
              <a:rPr lang="ru-RU" dirty="0"/>
              <a:t> </a:t>
            </a:r>
            <a:r>
              <a:rPr lang="ru-RU" dirty="0" err="1"/>
              <a:t>субъектно</a:t>
            </a:r>
            <a:r>
              <a:rPr lang="ru-RU" dirty="0"/>
              <a:t> – значимых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11769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Тьюторское</a:t>
            </a:r>
            <a:r>
              <a:rPr lang="ru-RU" dirty="0" smtClean="0">
                <a:solidFill>
                  <a:schemeClr val="tx1"/>
                </a:solidFill>
              </a:rPr>
              <a:t> сопровождение: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педагог- </a:t>
            </a:r>
            <a:r>
              <a:rPr lang="ru-RU" dirty="0" err="1" smtClean="0">
                <a:solidFill>
                  <a:schemeClr val="tx1"/>
                </a:solidFill>
              </a:rPr>
              <a:t>тьютор</a:t>
            </a:r>
            <a:r>
              <a:rPr lang="ru-RU" dirty="0" smtClean="0">
                <a:solidFill>
                  <a:schemeClr val="tx1"/>
                </a:solidFill>
              </a:rPr>
              <a:t>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Этапы работы над  ИОП</a:t>
            </a:r>
          </a:p>
          <a:p>
            <a:r>
              <a:rPr lang="ru-RU" dirty="0" smtClean="0"/>
              <a:t>Постановка образовательной цели и задач</a:t>
            </a:r>
          </a:p>
          <a:p>
            <a:r>
              <a:rPr lang="ru-RU" dirty="0" smtClean="0"/>
              <a:t>Выбор форм и методов обучения</a:t>
            </a:r>
          </a:p>
          <a:p>
            <a:r>
              <a:rPr lang="ru-RU" dirty="0" smtClean="0"/>
              <a:t>Знакомство с учебным планом</a:t>
            </a:r>
          </a:p>
          <a:p>
            <a:r>
              <a:rPr lang="ru-RU" dirty="0" smtClean="0"/>
              <a:t>Выбор темы индивидуального проекта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4381" y="1370086"/>
            <a:ext cx="5594179" cy="437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47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995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Тьюторское</a:t>
            </a:r>
            <a:r>
              <a:rPr lang="ru-RU" dirty="0" smtClean="0">
                <a:solidFill>
                  <a:schemeClr val="tx1"/>
                </a:solidFill>
              </a:rPr>
              <a:t> сопровождение: </a:t>
            </a:r>
            <a:r>
              <a:rPr lang="ru-RU" dirty="0" err="1" smtClean="0">
                <a:solidFill>
                  <a:schemeClr val="tx1"/>
                </a:solidFill>
              </a:rPr>
              <a:t>педагог-тьютор</a:t>
            </a:r>
            <a:r>
              <a:rPr lang="ru-RU" dirty="0" smtClean="0">
                <a:solidFill>
                  <a:schemeClr val="tx1"/>
                </a:solidFill>
              </a:rPr>
              <a:t> группы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3444" y="866898"/>
            <a:ext cx="4305035" cy="599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29289" y="1623951"/>
            <a:ext cx="4876800" cy="45720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dirty="0" smtClean="0"/>
              <a:t>     </a:t>
            </a:r>
            <a:r>
              <a:rPr lang="ru-RU" b="1" dirty="0" smtClean="0"/>
              <a:t>Критерии оценки</a:t>
            </a:r>
            <a:endParaRPr lang="ru-RU" b="1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 smtClean="0">
                <a:cs typeface="Times New Roman" panose="02020603050405020304" pitchFamily="18" charset="0"/>
              </a:rPr>
              <a:t>Реалистичность, выполнимость</a:t>
            </a:r>
          </a:p>
          <a:p>
            <a:pPr>
              <a:defRPr/>
            </a:pPr>
            <a:r>
              <a:rPr lang="ru-RU" dirty="0" smtClean="0">
                <a:cs typeface="Times New Roman" panose="02020603050405020304" pitchFamily="18" charset="0"/>
              </a:rPr>
              <a:t>Выбор профильных предметов</a:t>
            </a:r>
          </a:p>
          <a:p>
            <a:pPr>
              <a:defRPr/>
            </a:pPr>
            <a:r>
              <a:rPr lang="ru-RU" dirty="0" smtClean="0">
                <a:cs typeface="Times New Roman" panose="02020603050405020304" pitchFamily="18" charset="0"/>
              </a:rPr>
              <a:t>Все элементы ИОП работают на достижение цели</a:t>
            </a:r>
          </a:p>
          <a:p>
            <a:pPr>
              <a:defRPr/>
            </a:pPr>
            <a:r>
              <a:rPr lang="ru-RU" dirty="0" smtClean="0">
                <a:cs typeface="Times New Roman" panose="02020603050405020304" pitchFamily="18" charset="0"/>
              </a:rPr>
              <a:t>Сформировано представление о будущей профессии</a:t>
            </a:r>
          </a:p>
          <a:p>
            <a:pPr>
              <a:defRPr/>
            </a:pPr>
            <a:r>
              <a:rPr lang="ru-RU" dirty="0" smtClean="0">
                <a:cs typeface="Times New Roman" panose="02020603050405020304" pitchFamily="18" charset="0"/>
              </a:rPr>
              <a:t>Умение анализировать и </a:t>
            </a:r>
            <a:r>
              <a:rPr lang="ru-RU" dirty="0" err="1" smtClean="0">
                <a:cs typeface="Times New Roman" panose="02020603050405020304" pitchFamily="18" charset="0"/>
              </a:rPr>
              <a:t>рефлексировать</a:t>
            </a:r>
            <a:r>
              <a:rPr lang="ru-RU" dirty="0" smtClean="0">
                <a:cs typeface="Times New Roman" panose="02020603050405020304" pitchFamily="18" charset="0"/>
              </a:rPr>
              <a:t> свою деятельность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Тьюторское</a:t>
            </a:r>
            <a:r>
              <a:rPr lang="ru-RU" dirty="0" smtClean="0">
                <a:solidFill>
                  <a:schemeClr val="tx1"/>
                </a:solidFill>
              </a:rPr>
              <a:t> сопровождение: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педагог- </a:t>
            </a:r>
            <a:r>
              <a:rPr lang="ru-RU" dirty="0" err="1" smtClean="0">
                <a:solidFill>
                  <a:schemeClr val="tx1"/>
                </a:solidFill>
              </a:rPr>
              <a:t>тьютор</a:t>
            </a:r>
            <a:r>
              <a:rPr lang="ru-RU" dirty="0" smtClean="0">
                <a:solidFill>
                  <a:schemeClr val="tx1"/>
                </a:solidFill>
              </a:rPr>
              <a:t>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Индивидуальный проект представляет собой особую форму организации деятельности учащихся (учебное исследование или учебный проект).</a:t>
            </a:r>
          </a:p>
          <a:p>
            <a:r>
              <a:rPr lang="ru-RU" dirty="0" smtClean="0"/>
              <a:t> </a:t>
            </a:r>
            <a:r>
              <a:rPr lang="ru-RU" dirty="0"/>
              <a:t>Выполнение индивидуального проекта обязательно для каждого учащегося, обучающегося в 10-11 классах лицея.</a:t>
            </a:r>
          </a:p>
          <a:p>
            <a:r>
              <a:rPr lang="ru-RU" dirty="0" smtClean="0"/>
              <a:t> </a:t>
            </a:r>
            <a:r>
              <a:rPr lang="ru-RU" dirty="0"/>
              <a:t>Защита индивидуального проекта является одной из обязательных составляющих системы внутреннего мониторинга качества образования в лицее.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3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321</TotalTime>
  <Words>578</Words>
  <Application>Microsoft Office PowerPoint</Application>
  <PresentationFormat>Широкоэкранный</PresentationFormat>
  <Paragraphs>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Аспект</vt:lpstr>
      <vt:lpstr>Семинар на тему: «Организация методического сопровождения педагога в условиях реализации обновленных ФГОС СОО» </vt:lpstr>
      <vt:lpstr>Требования ФГОС СОО</vt:lpstr>
      <vt:lpstr>Требования ФГОС СОО</vt:lpstr>
      <vt:lpstr>Индивидуальная образовательная программа- механизм реализации ФГОС СОО</vt:lpstr>
      <vt:lpstr>Презентация PowerPoint</vt:lpstr>
      <vt:lpstr>Тьюторское сопровождение учащихся</vt:lpstr>
      <vt:lpstr>Тьюторское сопровождение:  педагог- тьютор группы</vt:lpstr>
      <vt:lpstr>Тьюторское сопровождение: педагог-тьютор группы</vt:lpstr>
      <vt:lpstr>Тьюторское сопровождение:  педагог- тьютор проекта</vt:lpstr>
      <vt:lpstr>Тьюторское сопровождение:  педагог- тьютор проекта</vt:lpstr>
      <vt:lpstr>Тьюторское сопровождение:  педагог- тьютор проекта</vt:lpstr>
      <vt:lpstr>Презентация PowerPoint</vt:lpstr>
      <vt:lpstr>Презентация PowerPoint</vt:lpstr>
      <vt:lpstr>Тьюторское сопровождение:   классный руководитель (тьютор)</vt:lpstr>
      <vt:lpstr>Результаты реализации индивидуальной образовательной программы</vt:lpstr>
      <vt:lpstr>Результаты реализации индивидуальной образовательной программы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</dc:creator>
  <cp:lastModifiedBy>Adgan</cp:lastModifiedBy>
  <cp:revision>59</cp:revision>
  <dcterms:created xsi:type="dcterms:W3CDTF">2021-11-18T17:42:17Z</dcterms:created>
  <dcterms:modified xsi:type="dcterms:W3CDTF">2023-05-26T07:20:42Z</dcterms:modified>
</cp:coreProperties>
</file>